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12"/>
  </p:notesMasterIdLst>
  <p:sldIdLst>
    <p:sldId id="256" r:id="rId2"/>
    <p:sldId id="257" r:id="rId3"/>
    <p:sldId id="265" r:id="rId4"/>
    <p:sldId id="258" r:id="rId5"/>
    <p:sldId id="262" r:id="rId6"/>
    <p:sldId id="266" r:id="rId7"/>
    <p:sldId id="259" r:id="rId8"/>
    <p:sldId id="261" r:id="rId9"/>
    <p:sldId id="267" r:id="rId10"/>
    <p:sldId id="264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2944" autoAdjust="0"/>
  </p:normalViewPr>
  <p:slideViewPr>
    <p:cSldViewPr snapToGrid="0">
      <p:cViewPr>
        <p:scale>
          <a:sx n="78" d="100"/>
          <a:sy n="78" d="100"/>
        </p:scale>
        <p:origin x="-850" y="-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677B44-3DA3-46B9-8894-0CF39199149A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C13527-A76C-4584-8942-1E54B262FD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81924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C13527-A76C-4584-8942-1E54B262FDB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9682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1F2D1-C3F5-47E8-87BD-BE928746095F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10E4F-D0E9-4A5E-BC45-9F2459E06A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18022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1F2D1-C3F5-47E8-87BD-BE928746095F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10E4F-D0E9-4A5E-BC45-9F2459E06A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82345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1F2D1-C3F5-47E8-87BD-BE928746095F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10E4F-D0E9-4A5E-BC45-9F2459E06A0C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822356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1F2D1-C3F5-47E8-87BD-BE928746095F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10E4F-D0E9-4A5E-BC45-9F2459E06A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67847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1F2D1-C3F5-47E8-87BD-BE928746095F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10E4F-D0E9-4A5E-BC45-9F2459E06A0C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556955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1F2D1-C3F5-47E8-87BD-BE928746095F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10E4F-D0E9-4A5E-BC45-9F2459E06A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81539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1F2D1-C3F5-47E8-87BD-BE928746095F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10E4F-D0E9-4A5E-BC45-9F2459E06A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09751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1F2D1-C3F5-47E8-87BD-BE928746095F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10E4F-D0E9-4A5E-BC45-9F2459E06A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8203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1F2D1-C3F5-47E8-87BD-BE928746095F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10E4F-D0E9-4A5E-BC45-9F2459E06A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2294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1F2D1-C3F5-47E8-87BD-BE928746095F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10E4F-D0E9-4A5E-BC45-9F2459E06A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7439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1F2D1-C3F5-47E8-87BD-BE928746095F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10E4F-D0E9-4A5E-BC45-9F2459E06A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50227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1F2D1-C3F5-47E8-87BD-BE928746095F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10E4F-D0E9-4A5E-BC45-9F2459E06A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124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1F2D1-C3F5-47E8-87BD-BE928746095F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10E4F-D0E9-4A5E-BC45-9F2459E06A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4554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1F2D1-C3F5-47E8-87BD-BE928746095F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10E4F-D0E9-4A5E-BC45-9F2459E06A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4353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1F2D1-C3F5-47E8-87BD-BE928746095F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10E4F-D0E9-4A5E-BC45-9F2459E06A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5684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1F2D1-C3F5-47E8-87BD-BE928746095F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10E4F-D0E9-4A5E-BC45-9F2459E06A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5751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44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31F2D1-C3F5-47E8-87BD-BE928746095F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8C110E4F-D0E9-4A5E-BC45-9F2459E06A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4671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566929" y="605306"/>
            <a:ext cx="10041975" cy="5785765"/>
          </a:xfrm>
        </p:spPr>
        <p:txBody>
          <a:bodyPr>
            <a:prstTxWarp prst="textPlain">
              <a:avLst>
                <a:gd name="adj" fmla="val 50581"/>
              </a:avLst>
            </a:prstTxWarp>
            <a:norm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lvl="0" fontAlgn="base">
              <a:spcAft>
                <a:spcPct val="0"/>
              </a:spcAft>
            </a:pPr>
            <a:r>
              <a:rPr lang="ru-RU" sz="31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в группе раннего возраста</a:t>
            </a:r>
            <a:br>
              <a:rPr lang="ru-RU" sz="31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«В гостях у сказки» </a:t>
            </a:r>
            <a:r>
              <a:rPr lang="ru-RU" sz="31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мотивам русской народной сказки- «Репка»</a:t>
            </a:r>
            <a:r>
              <a:rPr lang="ru-RU" sz="31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МКДОУ детского сада №10 </a:t>
            </a:r>
            <a:br>
              <a:rPr lang="ru-RU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Нижние Серги</a:t>
            </a:r>
            <a:br>
              <a:rPr lang="ru-RU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оспитатель:</a:t>
            </a:r>
            <a:b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Баранникова </a:t>
            </a:r>
            <a:b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Наталья Сергеевна</a:t>
            </a:r>
            <a:b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2025г.</a:t>
            </a:r>
            <a:b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6230" y="2330187"/>
            <a:ext cx="4756825" cy="444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64261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5" y="1208869"/>
            <a:ext cx="8596668" cy="3318580"/>
          </a:xfrm>
        </p:spPr>
        <p:txBody>
          <a:bodyPr>
            <a:prstTxWarp prst="textStop">
              <a:avLst/>
            </a:prstTxWarp>
            <a:normAutofit/>
            <a:scene3d>
              <a:camera prst="perspective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/>
                <a:solidFill>
                  <a:schemeClr val="accent3"/>
                </a:solidFill>
              </a:rPr>
              <a:t>  </a:t>
            </a:r>
            <a:r>
              <a:rPr lang="ru-RU" sz="6000" b="1" dirty="0" smtClean="0">
                <a:ln/>
                <a:solidFill>
                  <a:schemeClr val="accent3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 внимание!</a:t>
            </a:r>
            <a:br>
              <a:rPr lang="ru-RU" sz="6000" b="1" dirty="0" smtClean="0">
                <a:ln/>
                <a:solidFill>
                  <a:schemeClr val="accent3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dirty="0">
                <a:ln/>
                <a:solidFill>
                  <a:schemeClr val="accent3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b="1" dirty="0" smtClean="0">
                <a:ln/>
                <a:solidFill>
                  <a:schemeClr val="accent3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 новых встреч.</a:t>
            </a:r>
            <a:endParaRPr lang="ru-RU" sz="6000" b="1" dirty="0">
              <a:ln/>
              <a:solidFill>
                <a:schemeClr val="accent3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  <a:reflection blurRad="6350" stA="60000" endA="900" endPos="60000" dist="29997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6990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17"/>
          <p:cNvSpPr>
            <a:spLocks noGrp="1"/>
          </p:cNvSpPr>
          <p:nvPr>
            <p:ph type="ctrTitle"/>
          </p:nvPr>
        </p:nvSpPr>
        <p:spPr>
          <a:xfrm>
            <a:off x="0" y="99079"/>
            <a:ext cx="7597302" cy="1330887"/>
          </a:xfrm>
        </p:spPr>
        <p:txBody>
          <a:bodyPr>
            <a:prstTxWarp prst="textStop">
              <a:avLst/>
            </a:prstTxWarp>
          </a:bodyPr>
          <a:lstStyle/>
          <a:p>
            <a:pPr algn="ctr"/>
            <a:r>
              <a:rPr lang="ru-RU" dirty="0" smtClean="0"/>
              <a:t>  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Сказка одна, а   театров много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2184" y="2597284"/>
            <a:ext cx="3937549" cy="4124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6978" y="282102"/>
            <a:ext cx="4137497" cy="31031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09" y="3881336"/>
            <a:ext cx="4328809" cy="24349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510" y="1459148"/>
            <a:ext cx="4137497" cy="31031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0354129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12" y="758757"/>
            <a:ext cx="5029200" cy="28289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851110" y="42558"/>
            <a:ext cx="4297193" cy="57295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172104" y="2275360"/>
            <a:ext cx="3791963" cy="505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6766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 idx="4294967295"/>
          </p:nvPr>
        </p:nvSpPr>
        <p:spPr>
          <a:xfrm>
            <a:off x="1099931" y="1774987"/>
            <a:ext cx="7924799" cy="1930952"/>
          </a:xfrm>
        </p:spPr>
        <p:txBody>
          <a:bodyPr/>
          <a:lstStyle/>
          <a:p>
            <a:pPr algn="ctr"/>
            <a:r>
              <a:rPr lang="ru-RU" dirty="0" smtClean="0"/>
              <a:t>    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8527" y="101929"/>
            <a:ext cx="10349524" cy="185333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Сказки любим мы смотреть….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289" y="1702340"/>
            <a:ext cx="4507619" cy="4426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3289" y="2286000"/>
            <a:ext cx="6100732" cy="40661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5614998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91992" y="-359924"/>
            <a:ext cx="7766936" cy="2581960"/>
          </a:xfrm>
        </p:spPr>
        <p:txBody>
          <a:bodyPr/>
          <a:lstStyle/>
          <a:p>
            <a:pPr algn="ctr"/>
            <a:r>
              <a:rPr lang="ru-RU" sz="48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Экспромт театр представляет сказка «Репка»</a:t>
            </a:r>
            <a:endParaRPr lang="ru-RU" sz="48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22" y="2071992"/>
            <a:ext cx="7101191" cy="39944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2253669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xit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920" y="612843"/>
            <a:ext cx="5029200" cy="28289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88" y="3601665"/>
            <a:ext cx="5408579" cy="30423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6167" y="797668"/>
            <a:ext cx="6118699" cy="344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4964" y="3536611"/>
            <a:ext cx="5661498" cy="31845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53364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2003177" y="71563"/>
            <a:ext cx="7766936" cy="1646302"/>
          </a:xfrm>
          <a:noFill/>
          <a:ln>
            <a:solidFill>
              <a:schemeClr val="accent1">
                <a:lumMod val="50000"/>
              </a:schemeClr>
            </a:solidFill>
          </a:ln>
        </p:spPr>
        <p:txBody>
          <a:bodyPr>
            <a:prstTxWarp prst="textDoubleWave1">
              <a:avLst/>
            </a:prstTxWarp>
          </a:bodyPr>
          <a:lstStyle/>
          <a:p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Мы </a:t>
            </a:r>
            <a:r>
              <a:rPr lang="ru-RU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играем,повторяем</a:t>
            </a:r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/>
            </a:r>
            <a:b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</a:br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Овощи-мы уже знаем!</a:t>
            </a:r>
            <a:endParaRPr lang="ru-RU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946" y="1797964"/>
            <a:ext cx="5212080" cy="43940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8765" y="1797964"/>
            <a:ext cx="5870714" cy="49606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99546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decel="100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decel="100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decel="100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84306"/>
            <a:ext cx="8596313" cy="132080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prstTxWarp prst="textPlain">
              <a:avLst/>
            </a:prstTxWarp>
            <a:normAutofit fontScale="90000"/>
          </a:bodyPr>
          <a:lstStyle/>
          <a:p>
            <a:pPr algn="ctr"/>
            <a:r>
              <a:rPr lang="ru-RU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           </a:t>
            </a:r>
            <a:r>
              <a:rPr lang="ru-RU" sz="44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Наша творческая мастерская</a:t>
            </a:r>
            <a:br>
              <a:rPr lang="ru-RU" sz="44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« Выросла красавица ,в   огороде репка»</a:t>
            </a:r>
            <a:endParaRPr lang="ru-RU" sz="44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651" y="1546698"/>
            <a:ext cx="2486532" cy="44205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36" y="651753"/>
            <a:ext cx="2369800" cy="42129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3459" y="1004740"/>
            <a:ext cx="2749179" cy="48874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2378" y="-57196"/>
            <a:ext cx="2856184" cy="50776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278" y="4116407"/>
            <a:ext cx="4740361" cy="26664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2828697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decel="100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2"/>
      <p:bldP spid="2" grpId="3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28" y="496111"/>
            <a:ext cx="4067378" cy="3050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2315" r="1" b="16502"/>
          <a:stretch/>
        </p:blipFill>
        <p:spPr>
          <a:xfrm>
            <a:off x="714780" y="3546645"/>
            <a:ext cx="3514726" cy="33358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8940" y="3329562"/>
            <a:ext cx="2497171" cy="3329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1020" y="63644"/>
            <a:ext cx="2594802" cy="3459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0770" y="1193406"/>
            <a:ext cx="5361529" cy="40211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0889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23659B44-6E34-4CE8-8F0D-387DA7996826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592</TotalTime>
  <Words>37</Words>
  <Application>Microsoft Office PowerPoint</Application>
  <PresentationFormat>Произвольный</PresentationFormat>
  <Paragraphs>9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Грань</vt:lpstr>
      <vt:lpstr>Презентация в группе раннего возраста «В гостях у сказки»  по мотивам русской народной сказки- «Репка» МКДОУ детского сада №10  г. Нижние Серги   Воспитатель: Баранникова  Наталья Сергеевна  2025г. </vt:lpstr>
      <vt:lpstr>   Сказка одна, а   театров много</vt:lpstr>
      <vt:lpstr>Презентация PowerPoint</vt:lpstr>
      <vt:lpstr>     </vt:lpstr>
      <vt:lpstr>Экспромт театр представляет сказка «Репка»</vt:lpstr>
      <vt:lpstr>Презентация PowerPoint</vt:lpstr>
      <vt:lpstr>Мы играем,повторяем Овощи-мы уже знаем!</vt:lpstr>
      <vt:lpstr>           Наша творческая мастерская             « Выросла красавица ,в   огороде репка»</vt:lpstr>
      <vt:lpstr>Презентация PowerPoint</vt:lpstr>
      <vt:lpstr>  Спасибо за  внимание!  До новых встреч.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в группе раннего возраста № 2 «В гостях у сказки»  по мотивам русской народной сказки- «Репка» ГБДОУ   детского сада №54  комбинированного вида  Красносельского  района  Санкт-Петербурга</dc:title>
  <dc:creator>татьяна</dc:creator>
  <cp:lastModifiedBy>рс</cp:lastModifiedBy>
  <cp:revision>54</cp:revision>
  <dcterms:created xsi:type="dcterms:W3CDTF">2017-03-08T08:23:34Z</dcterms:created>
  <dcterms:modified xsi:type="dcterms:W3CDTF">2026-03-02T05:22:23Z</dcterms:modified>
</cp:coreProperties>
</file>