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9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214445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Gabriola" pitchFamily="82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  <a:br>
              <a:rPr lang="ru-RU" sz="2000" dirty="0" smtClean="0">
                <a:solidFill>
                  <a:srgbClr val="FF0000"/>
                </a:solidFill>
                <a:latin typeface="Gabriola" pitchFamily="82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Gabriola" pitchFamily="82" charset="0"/>
                <a:cs typeface="Times New Roman" pitchFamily="18" charset="0"/>
              </a:rPr>
              <a:t>детский сад № 10 г. Нижние Серги</a:t>
            </a:r>
            <a:endParaRPr lang="ru-RU" sz="2000" dirty="0">
              <a:solidFill>
                <a:srgbClr val="FF0000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8868"/>
            <a:ext cx="6400800" cy="2428892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600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Отчёт об исполнении корпоративных планов по противодействи</a:t>
            </a:r>
            <a:r>
              <a:rPr lang="ru-RU" sz="17600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ю коррупции за 2022г</a:t>
            </a:r>
          </a:p>
          <a:p>
            <a:pPr algn="ctr"/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0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Г. Нижние Серги</a:t>
            </a:r>
          </a:p>
          <a:p>
            <a:pPr algn="ctr"/>
            <a:r>
              <a:rPr lang="ru-RU" sz="8000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2022г</a:t>
            </a:r>
            <a:endParaRPr lang="ru-RU" sz="8000" dirty="0">
              <a:solidFill>
                <a:srgbClr val="C00000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Работа с сотрудниками</a:t>
            </a:r>
            <a:r>
              <a:rPr lang="ru-RU" sz="5400" b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руглый стол «Вместе против коррупции»;   совещание при руководителе  «Взятке нет»; 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ор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2357454" cy="3143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кор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3071810"/>
            <a:ext cx="257175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кор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2214554"/>
            <a:ext cx="2500330" cy="3333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4829180" cy="328614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Работа с воспитанниками.</a:t>
            </a:r>
            <a:br>
              <a:rPr lang="ru-RU" sz="3200" b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Конкурс рисунков «Я и мои права»;</a:t>
            </a:r>
            <a:br>
              <a:rPr lang="ru-RU" sz="3200" b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развлечение «Коррупция в мире сказок».</a:t>
            </a:r>
            <a:r>
              <a:rPr lang="ru-RU" sz="5400" b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</a:br>
            <a:endParaRPr lang="ru-RU" sz="5400" b="1" dirty="0">
              <a:solidFill>
                <a:srgbClr val="C00000"/>
              </a:solidFill>
              <a:latin typeface="Gabriola" pitchFamily="82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14620"/>
            <a:ext cx="2428892" cy="2039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500042"/>
            <a:ext cx="342902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3786190"/>
            <a:ext cx="3571868" cy="2678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к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84" y="4786322"/>
            <a:ext cx="2545255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0618" cy="301148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Работа с воспитанниками.</a:t>
            </a:r>
            <a:br>
              <a:rPr lang="ru-RU" sz="4400" b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Занятие </a:t>
            </a:r>
            <a:br>
              <a:rPr lang="ru-RU" sz="4400" b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«Детям о коррупции».</a:t>
            </a:r>
            <a:endParaRPr lang="ru-RU" sz="4400" b="1" dirty="0">
              <a:solidFill>
                <a:srgbClr val="C00000"/>
              </a:solidFill>
              <a:latin typeface="Gabriola" pitchFamily="82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786190"/>
            <a:ext cx="2533193" cy="20466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4633828"/>
            <a:ext cx="3143272" cy="20098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кор.jpg"/>
          <p:cNvPicPr>
            <a:picLocks noChangeAspect="1"/>
          </p:cNvPicPr>
          <p:nvPr/>
        </p:nvPicPr>
        <p:blipFill>
          <a:blip r:embed="rId4"/>
          <a:srcRect t="37500" r="463" b="37500"/>
          <a:stretch>
            <a:fillRect/>
          </a:stretch>
        </p:blipFill>
        <p:spPr>
          <a:xfrm>
            <a:off x="5500694" y="285728"/>
            <a:ext cx="3071834" cy="1714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кору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2428868"/>
            <a:ext cx="2375296" cy="31670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Работа с родителями</a:t>
            </a:r>
            <a:endParaRPr lang="ru-RU" sz="4400" b="1" dirty="0">
              <a:solidFill>
                <a:srgbClr val="C00000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928670"/>
            <a:ext cx="8001056" cy="535785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Gabriola" pitchFamily="82" charset="0"/>
                <a:cs typeface="Times New Roman" pitchFamily="18" charset="0"/>
              </a:rPr>
              <a:t>Проведены </a:t>
            </a:r>
            <a:r>
              <a:rPr lang="ru-RU" b="1" i="1" dirty="0" err="1" smtClean="0">
                <a:solidFill>
                  <a:srgbClr val="FF0000"/>
                </a:solidFill>
                <a:latin typeface="Gabriola" pitchFamily="82" charset="0"/>
                <a:cs typeface="Times New Roman" pitchFamily="18" charset="0"/>
              </a:rPr>
              <a:t>антикоррупционные</a:t>
            </a:r>
            <a:r>
              <a:rPr lang="ru-RU" b="1" i="1" dirty="0" smtClean="0">
                <a:solidFill>
                  <a:srgbClr val="FF0000"/>
                </a:solidFill>
                <a:latin typeface="Gabriola" pitchFamily="82" charset="0"/>
                <a:cs typeface="Times New Roman" pitchFamily="18" charset="0"/>
              </a:rPr>
              <a:t> мероприятия: собрания, оформлены стенды, папки передвижки, памятки.</a:t>
            </a:r>
            <a:endParaRPr lang="ru-RU" b="1" i="1" dirty="0">
              <a:solidFill>
                <a:srgbClr val="FF0000"/>
              </a:solidFill>
              <a:latin typeface="Gabriola" pitchFamily="82" charset="0"/>
              <a:cs typeface="Times New Roman" pitchFamily="18" charset="0"/>
            </a:endParaRPr>
          </a:p>
        </p:txBody>
      </p:sp>
      <p:pic>
        <p:nvPicPr>
          <p:cNvPr id="4" name="Picture 3" descr="C:\Users\Директор\Desktop\Аттестация 22 фото\IMG_2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3214710" cy="2720139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122" name="Picture 2" descr="C:\Users\0A6E~1\AppData\Local\Temp\Rar$DIa0.312\памятка для родителе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857628"/>
            <a:ext cx="2532548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857364"/>
            <a:ext cx="3929058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57150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Работа с сайтом</a:t>
            </a:r>
            <a:endParaRPr lang="ru-RU" sz="4400" b="1" dirty="0">
              <a:solidFill>
                <a:srgbClr val="C00000"/>
              </a:solidFill>
              <a:latin typeface="Gabriola" pitchFamily="82" charset="0"/>
              <a:cs typeface="Times New Roman" pitchFamily="18" charset="0"/>
            </a:endParaRPr>
          </a:p>
        </p:txBody>
      </p:sp>
      <p:pic>
        <p:nvPicPr>
          <p:cNvPr id="6" name="Содержимое 5">
            <a:extLst>
              <a:ext uri="{FF2B5EF4-FFF2-40B4-BE49-F238E27FC236}">
                <a16:creationId xmlns:a16="http://schemas.microsoft.com/office/drawing/2014/main" xmlns="" id="{1AD1CD09-3C4D-107A-EFF2-5E4744A6FF2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857232"/>
            <a:ext cx="7829550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err="1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Антикоррупционное</a:t>
            </a:r>
            <a:r>
              <a:rPr lang="ru-RU" sz="4400" b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 просвещение</a:t>
            </a:r>
            <a:endParaRPr lang="ru-RU" sz="4400" b="1" dirty="0">
              <a:solidFill>
                <a:srgbClr val="C00000"/>
              </a:solidFill>
              <a:latin typeface="Gabriola" pitchFamily="82" charset="0"/>
              <a:cs typeface="Times New Roman" pitchFamily="18" charset="0"/>
            </a:endParaRPr>
          </a:p>
        </p:txBody>
      </p:sp>
      <p:pic>
        <p:nvPicPr>
          <p:cNvPr id="4" name="Содержимое 3" descr="ко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89181" y="1214422"/>
            <a:ext cx="4665018" cy="428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C:\Users\0A6E~1\AppData\Local\Temp\Rar$DIa0.118\памятка для родителе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2"/>
            <a:ext cx="2571768" cy="28055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286256"/>
            <a:ext cx="3314672" cy="23574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82</TotalTime>
  <Words>53</Words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Муниципальное казенное дошкольное образовательное учреждение  детский сад № 10 г. Нижние Серги</vt:lpstr>
      <vt:lpstr>Работа с сотрудниками Круглый стол «Вместе против коррупции»;   совещание при руководителе  «Взятке нет»; </vt:lpstr>
      <vt:lpstr>Работа с воспитанниками. Конкурс рисунков «Я и мои права»; развлечение «Коррупция в мире сказок». </vt:lpstr>
      <vt:lpstr>Работа с воспитанниками. Занятие  «Детям о коррупции».</vt:lpstr>
      <vt:lpstr>Работа с родителями</vt:lpstr>
      <vt:lpstr>Работа с сайтом</vt:lpstr>
      <vt:lpstr>Антикоррупционное просвещение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Заведующая</dc:creator>
  <cp:lastModifiedBy>Директор</cp:lastModifiedBy>
  <cp:revision>12</cp:revision>
  <dcterms:created xsi:type="dcterms:W3CDTF">2023-01-26T05:07:53Z</dcterms:created>
  <dcterms:modified xsi:type="dcterms:W3CDTF">2023-01-26T06:33:43Z</dcterms:modified>
</cp:coreProperties>
</file>